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7"/>
  </p:notesMasterIdLst>
  <p:sldIdLst>
    <p:sldId id="258" r:id="rId2"/>
    <p:sldId id="1654" r:id="rId3"/>
    <p:sldId id="1680" r:id="rId4"/>
    <p:sldId id="1687" r:id="rId5"/>
    <p:sldId id="1688" r:id="rId6"/>
    <p:sldId id="1679" r:id="rId7"/>
    <p:sldId id="1689" r:id="rId8"/>
    <p:sldId id="1690" r:id="rId9"/>
    <p:sldId id="1675" r:id="rId10"/>
    <p:sldId id="1691" r:id="rId11"/>
    <p:sldId id="1692" r:id="rId12"/>
    <p:sldId id="1693" r:id="rId13"/>
    <p:sldId id="1694" r:id="rId14"/>
    <p:sldId id="1655" r:id="rId15"/>
    <p:sldId id="1598" r:id="rId16"/>
  </p:sldIdLst>
  <p:sldSz cx="12192000" cy="6858000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cript MT Bold" panose="03040602040607080904" pitchFamily="66" charset="0"/>
      <p:bold r:id="rId26"/>
    </p:embeddedFont>
    <p:embeddedFont>
      <p:font typeface="等线" panose="02010600030101010101" pitchFamily="2" charset="-122"/>
      <p:regular r:id="rId27"/>
      <p:bold r:id="rId28"/>
    </p:embeddedFont>
    <p:embeddedFont>
      <p:font typeface="等线 Light" panose="02010600030101010101" pitchFamily="2" charset="-122"/>
      <p:regular r:id="rId29"/>
    </p:embeddedFont>
    <p:embeddedFont>
      <p:font typeface="方正华隶简体" panose="03000509000000000000" pitchFamily="65" charset="-122"/>
      <p:regular r:id="rId30"/>
    </p:embeddedFont>
    <p:embeddedFont>
      <p:font typeface="方正舒体" panose="02010601030101010101" pitchFamily="2" charset="-122"/>
      <p:regular r:id="rId31"/>
    </p:embeddedFont>
    <p:embeddedFont>
      <p:font typeface="汉仪秀英体简" panose="02010609000101010101" pitchFamily="49" charset="-122"/>
      <p:regular r:id="rId32"/>
    </p:embeddedFont>
    <p:embeddedFont>
      <p:font typeface="汉真广标" panose="02010609000101010101" pitchFamily="49" charset="-122"/>
      <p:regular r:id="rId33"/>
    </p:embeddedFont>
    <p:embeddedFont>
      <p:font typeface="李旭科书法 v1.4" panose="02000603000000000000" pitchFamily="2" charset="-122"/>
      <p:regular r:id="rId34"/>
    </p:embeddedFont>
    <p:embeddedFont>
      <p:font typeface="柳公权柳体" panose="02000000000000000000" pitchFamily="2" charset="-122"/>
      <p:regular r:id="rId35"/>
    </p:embeddedFont>
    <p:embeddedFont>
      <p:font typeface="王羲之书法字体" panose="03000509000000000000" pitchFamily="65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E6E6E6"/>
    <a:srgbClr val="66FF33"/>
    <a:srgbClr val="CC00FF"/>
    <a:srgbClr val="FF9900"/>
    <a:srgbClr val="00FF00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6" autoAdjust="0"/>
    <p:restoredTop sz="94660"/>
  </p:normalViewPr>
  <p:slideViewPr>
    <p:cSldViewPr>
      <p:cViewPr varScale="1">
        <p:scale>
          <a:sx n="96" d="100"/>
          <a:sy n="96" d="100"/>
        </p:scale>
        <p:origin x="42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A47C-A8EE-4F91-A73E-0A59EC357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EEAD7-305F-4953-8988-14F9B3B9B4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E3814B-2AFA-4CD6-907D-CA6CD33C41E5}" type="datetimeFigureOut">
              <a:rPr lang="en-US" altLang="zh-CN"/>
              <a:pPr>
                <a:defRPr/>
              </a:pPr>
              <a:t>5/16/2021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3B26C-6E00-4AED-9BFF-23C755DF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AB21D-BABC-4C4E-88DC-17228EEF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8C27-39F6-4CE4-B4E8-8D87C8AD52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FFBA-AB6B-4853-BCA8-3B34B6F6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24F8DC-5BE1-4529-BE9A-0A259F4E8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10C8692-68FF-4E54-87DD-225691C36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1BF2F5-61E5-465C-8D27-A0E538EEB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67443E-FD16-4EB3-ABD1-8B799508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D975A-B974-402F-87E7-479BD8A7450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9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18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0733944-0062-48DD-953E-B844D0998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6B6AA66-83BB-44C3-9065-925A7880DF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7589B01-5C6C-40E4-B498-1FA457F17E4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114FD0-0993-4C9F-9C46-FD6FA015BB8B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31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9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74F6718-5F63-4392-AE73-241918D37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54F40AA-A897-4485-97BF-4B64196AEA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8B25057-A826-4250-B2A4-8D23B319E3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AC090-AA73-48E3-898B-8B668FEE6E4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1E8C3CE-9687-4B01-8A91-C0B3835B7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98BFE2-E07A-4E7C-BB73-6D338C17C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622F6E-9AAE-4C0C-BC59-2D46AFE95B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10325-114D-4D77-940F-BF3D068069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6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1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8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3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4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9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0733944-0062-48DD-953E-B844D0998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6B6AA66-83BB-44C3-9065-925A7880DF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7589B01-5C6C-40E4-B498-1FA457F17E4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114FD0-0993-4C9F-9C46-FD6FA015BB8B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3A2A-B975-4ABC-8DA1-410F0406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74027D-F7EE-4ED5-A3F6-306DF064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C5C24-7032-4E66-A748-B8CAC50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4123E-A7DF-408E-B326-3380489B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F0EEE-CEE3-46D0-941D-31B63174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16BB8-BA80-4888-B737-2FF81A1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F8BAF1-D1E0-40C4-9C25-3029248D7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5F27F-5EA9-4773-BBDC-0EE5411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5A554-3F98-496B-85D2-308966B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BAD5-57C9-4D8E-B01F-7C8B805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56B7A5-A8C4-4596-91F7-4EDBABAE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B5AE9-5DAA-4AB7-A7B4-67FE92E4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89C5-0463-48AE-84A6-D09073F8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225B4-1B9B-45B9-89C2-3F99D85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BFDBC-FD26-413C-99B0-6D50BBA3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D1B22-3EE8-49AB-AFF5-46D52E03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FE78-E666-414E-9C55-A903664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BAB9D-239C-4CAA-83DB-495899AA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7A93-6CDA-4272-ACDA-3C08C871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D225A-6BA0-43D8-97F8-AA0D52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6EC3F-CB56-4CC0-A769-83B1F1C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B52BF7-4289-454B-858D-8EDD7018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71A71-53E6-4DED-B67D-95D5CB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4CF13-1E65-458D-9FE1-EC5B26CD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F531E-B3AC-4004-B378-2664327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449A2-13AD-44BF-B2E7-C5175AE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44F9C-6A66-4CA6-8B15-A155C17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05A71-380D-4C88-8007-BB50BF87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472AE-CDD6-441C-B404-8D8F958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4F2AD-9EAC-4E54-BE0F-84BA9F6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D443D-44BD-4120-80A9-E9FB9D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9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64595-B33D-4AA3-B0DE-1A8E0403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28E6F-D33E-4D37-9282-4AFA463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E9377-9586-4D2B-9367-78B0EF5A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B17B3-9FBC-4661-ACF0-F0C107813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631BC9-5DE6-47CB-8E4C-E67DBE4B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499495-C42D-49E0-9804-068A8BB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162370-0886-4462-9EA7-1507F93A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42C35-1154-4420-A2ED-4394A48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5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8C29D-1977-4712-90AF-0CF07D2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59917-5A39-48D1-848D-D47C804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F920E-DC4F-43A0-8681-BAC884B1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38152-DE3D-41CE-8E75-B72A5C5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42AA68-8A03-4776-B7C0-410EAEA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EE50BF-D65E-4698-B57E-2A4E5C8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19B8C-B19A-4168-8C62-A096B27E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935CF-49CF-4096-990E-1FAC098E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4D8AC-4B3B-40F5-990E-BBCEBC4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E2BBB-3712-4C64-A2B3-D59E437E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BAEE26-F008-4457-968A-BB6C7C7F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4FFB8A-CB9E-46B1-A250-865A292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5FB51F-007D-4A87-ABB3-C782134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5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E091F-1A5A-4E53-BF3F-7954477B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739E52-265E-46E1-90C5-921FA17D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9938A-C93B-495C-B37F-A704FB89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F8A7FF-165F-4184-8F5E-CF79544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AFEAF6-072C-4DD9-BB65-63866DE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5EE71-FD1B-4304-9C78-0AE603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1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3152BE-AE4F-4D23-9AD6-D08FACA6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C65AA-742B-47D9-9F09-8D07040C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5E397-9172-4C4D-B548-8CBAE47B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E6E62-024E-4EF6-82A0-79BB48EF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558FC-24F7-4010-BEB2-20499254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28502B5-C6BC-4CF2-A84A-80D3BB14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25532A30-C234-4BA0-8D64-A07A3BE44DC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4AEAAEC-DDF9-4D2C-92FF-332CB2CC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6719074-B5D8-49F2-93EB-22889099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22848BA-7555-487F-A9A5-A942FB59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A8ABEB8-F3F2-4226-92C7-F4D1BD3D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95C43E9A-FA7E-4BFB-A235-1A722E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1F9551B4-C869-410A-ABEA-68310F26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0DDCF391-CC09-4F7F-875B-C2E917247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24ABC372-D51E-4636-877E-23B8D97A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67E915AA-747C-46D9-B5E8-9328D3AE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A6C86770-EA6E-442F-9308-28FD56B1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2EAAD4CA-2E00-4F08-95DE-E50EB48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CFC5BA7-7C54-45B8-A1D9-21C208D6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EA62E37D-1372-45DB-B8E7-E9D03FB1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5F36B8E-0FFA-405A-9699-29F86F8D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EDE554F7-E86C-45F3-AB79-93A8E362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2C230F4B-5929-43AC-BC7D-30374594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A517FB07-697D-415F-9892-ACC95EEC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72B8FC19-C1B8-4A21-BC28-2FF73DBD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516699D-AE5E-4CA2-B6A8-19CFD045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8519C946-7CAF-46C8-8530-A0E0173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EFC80B80-48C1-4ACD-B969-80CF156F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235CDA5D-8AF2-46A3-8804-EF728525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9B149-07F7-4A4C-B38B-437C6415032F}"/>
              </a:ext>
            </a:extLst>
          </p:cNvPr>
          <p:cNvSpPr/>
          <p:nvPr/>
        </p:nvSpPr>
        <p:spPr>
          <a:xfrm>
            <a:off x="2855640" y="3635461"/>
            <a:ext cx="6408712" cy="11556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禁果与后果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E0AB5E24-6855-4EA4-93E6-00F9923D53E2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252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C3142B-F0CB-49D5-BD4D-8AD00C72129E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覆水难收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孤独自卑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禁果与后果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自吹自擂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狡诈虚伪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狐假虎威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6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耶</a:t>
            </a:r>
            <a:r>
              <a:rPr lang="en-US" altLang="zh-CN" sz="6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6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17:9 </a:t>
            </a:r>
            <a:r>
              <a:rPr lang="zh-CN" altLang="en-US" sz="6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人心比万物都诡诈，坏到极处，谁能识透呢？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311262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CF2956C-698C-4A04-9A07-3CDE5FF14045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1484313"/>
            <a:ext cx="11349037" cy="5249862"/>
            <a:chOff x="407988" y="1484313"/>
            <a:chExt cx="11349037" cy="5249862"/>
          </a:xfrm>
        </p:grpSpPr>
        <p:grpSp>
          <p:nvGrpSpPr>
            <p:cNvPr id="29700" name="组合 4">
              <a:extLst>
                <a:ext uri="{FF2B5EF4-FFF2-40B4-BE49-F238E27FC236}">
                  <a16:creationId xmlns:a16="http://schemas.microsoft.com/office/drawing/2014/main" id="{5E616897-6C2C-4DDC-A980-377D279E0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88" y="1484313"/>
              <a:ext cx="11349037" cy="5249862"/>
              <a:chOff x="439703" y="1897148"/>
              <a:chExt cx="11205149" cy="4960851"/>
            </a:xfrm>
          </p:grpSpPr>
          <p:pic>
            <p:nvPicPr>
              <p:cNvPr id="29702" name="图片 6" descr="形状&#10;&#10;描述已自动生成">
                <a:extLst>
                  <a:ext uri="{FF2B5EF4-FFF2-40B4-BE49-F238E27FC236}">
                    <a16:creationId xmlns:a16="http://schemas.microsoft.com/office/drawing/2014/main" id="{7345575F-ED3D-4B1D-8F83-D12139DC56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2" b="14597"/>
              <a:stretch>
                <a:fillRect/>
              </a:stretch>
            </p:blipFill>
            <p:spPr bwMode="auto">
              <a:xfrm rot="-5400000">
                <a:off x="3568668" y="-85103"/>
                <a:ext cx="4940032" cy="892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3" name="图片 7" descr="形状&#10;&#10;描述已自动生成">
                <a:extLst>
                  <a:ext uri="{FF2B5EF4-FFF2-40B4-BE49-F238E27FC236}">
                    <a16:creationId xmlns:a16="http://schemas.microsoft.com/office/drawing/2014/main" id="{6676C62E-78E4-4613-9637-00615B9DD0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78"/>
              <a:stretch>
                <a:fillRect/>
              </a:stretch>
            </p:blipFill>
            <p:spPr bwMode="auto">
              <a:xfrm rot="-5400000">
                <a:off x="-1462764" y="3811229"/>
                <a:ext cx="4940034" cy="113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4" name="图片 8" descr="形状&#10;&#10;描述已自动生成">
                <a:extLst>
                  <a:ext uri="{FF2B5EF4-FFF2-40B4-BE49-F238E27FC236}">
                    <a16:creationId xmlns:a16="http://schemas.microsoft.com/office/drawing/2014/main" id="{83293F84-75D1-4DC1-841A-82C61FCABB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982"/>
              <a:stretch>
                <a:fillRect/>
              </a:stretch>
            </p:blipFill>
            <p:spPr bwMode="auto">
              <a:xfrm rot="-5400000">
                <a:off x="8593284" y="3806431"/>
                <a:ext cx="4960851" cy="1142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1" name="文本框 5">
              <a:extLst>
                <a:ext uri="{FF2B5EF4-FFF2-40B4-BE49-F238E27FC236}">
                  <a16:creationId xmlns:a16="http://schemas.microsoft.com/office/drawing/2014/main" id="{5879CB4E-215A-4953-B860-9565F5272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375" y="2564904"/>
              <a:ext cx="8731250" cy="329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zh-CN" altLang="en-US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约</a:t>
              </a:r>
              <a:r>
                <a:rPr lang="en-US" altLang="zh-CN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 10:10 </a:t>
              </a:r>
              <a:r>
                <a:rPr lang="zh-CN" altLang="en-US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盗贼来，无非要偷窃，杀害，毁坏；我来了，是要叫羊得生命，并且得的更丰盛。  </a:t>
              </a:r>
              <a:endPara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4E96BA6-B6E9-4FB5-83FB-4EDCB68917F5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  <p:extLst>
      <p:ext uri="{BB962C8B-B14F-4D97-AF65-F5344CB8AC3E}">
        <p14:creationId xmlns:p14="http://schemas.microsoft.com/office/powerpoint/2010/main" val="307001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向神而生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仰望真神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禁果与后果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超越人本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圣灵更新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活出新人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7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D6BAF23-6843-4D05-953A-70102804ABA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21AB1F-0FCE-4113-A01B-0415D87E8AA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AE66D9-3278-4C87-A0C6-E8E11B8E3D77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C79E6635-5BA9-4BF9-9652-9E140B86E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BD31F5DE-2685-44F8-B374-F8BE2E816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EEB2A45-9FA5-47AE-8E7F-F8CB909FB8BB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5099691-8EA8-4690-AD0B-F2F6A8070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69CD89-DC6F-4F8C-8FC9-D4F386469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20CD3D62-C3AD-44BD-81CA-7C97FBF9C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56879F2-7BA3-40A4-9188-E6B8F0DE842C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E377AA1-1F24-4090-8834-0DE4ED0F8796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作茧自缚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7602721-F7F3-47CD-AC8C-367F30468E49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靠神蒙福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3B66D5-5A5A-47FF-B5AC-94B14C70F917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禁果与后果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1C9D04-3F9C-470D-929C-B402DB03350F}"/>
              </a:ext>
            </a:extLst>
          </p:cNvPr>
          <p:cNvSpPr/>
          <p:nvPr/>
        </p:nvSpPr>
        <p:spPr>
          <a:xfrm>
            <a:off x="1955535" y="3212976"/>
            <a:ext cx="8280920" cy="129614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12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荣耀归于真神</a:t>
            </a:r>
            <a:r>
              <a:rPr lang="en-US" altLang="zh-CN" sz="6600" spc="12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!</a:t>
            </a:r>
            <a:endParaRPr lang="zh-CN" altLang="en-US" sz="6600" spc="1200" dirty="0">
              <a:ln w="28575">
                <a:solidFill>
                  <a:srgbClr val="9900FF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3A1FBC-FB69-42A6-A79D-873F60BEB832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>
            <a:alphaModFix amt="86000"/>
            <a:lum/>
          </a:blip>
          <a:srcRect/>
          <a:stretch>
            <a:fillRect l="14000" t="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84B617F-A4EA-47B9-A9D6-BF1CA59A05F7}"/>
              </a:ext>
            </a:extLst>
          </p:cNvPr>
          <p:cNvSpPr txBox="1"/>
          <p:nvPr/>
        </p:nvSpPr>
        <p:spPr>
          <a:xfrm>
            <a:off x="3071664" y="2633813"/>
            <a:ext cx="3600450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彼得犹大差别巨大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6E4B3A8-A691-4037-960F-DB1440FD40FC}"/>
              </a:ext>
            </a:extLst>
          </p:cNvPr>
          <p:cNvSpPr txBox="1"/>
          <p:nvPr/>
        </p:nvSpPr>
        <p:spPr>
          <a:xfrm>
            <a:off x="7063930" y="4557973"/>
            <a:ext cx="3600450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拆毁神家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魔鬼爪牙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00A3A6-C40C-4428-8C6C-5C0FF017EF4E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禁果与后果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创 </a:t>
            </a:r>
            <a:r>
              <a:rPr lang="en-US" altLang="zh-CN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2:16-17</a:t>
            </a:r>
            <a:r>
              <a:rPr lang="zh-CN" altLang="en-US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耶和华 神吩咐他说：「园中各样树上的果子，你可以随意吃，</a:t>
            </a:r>
            <a:r>
              <a:rPr lang="en-US" altLang="zh-CN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(17)</a:t>
            </a:r>
            <a:r>
              <a:rPr lang="zh-CN" altLang="en-US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只是分别善恶树上的果子，你不可吃，因为你吃的日子必定死！」</a:t>
            </a:r>
          </a:p>
          <a:p>
            <a:pPr algn="just">
              <a:spcBef>
                <a:spcPts val="0"/>
              </a:spcBef>
              <a:buNone/>
            </a:pPr>
            <a:endParaRPr lang="zh-CN" altLang="en-US" sz="46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269454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buNone/>
            </a:pP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创 </a:t>
            </a:r>
            <a:r>
              <a:rPr lang="en-US" altLang="zh-CN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3:4-5</a:t>
            </a: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 蛇对女人说：「你们不一定死；</a:t>
            </a:r>
            <a:r>
              <a:rPr lang="en-US" altLang="zh-CN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(5)</a:t>
            </a: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 因为神知道，你们吃的日子眼睛就明亮了，你们便如神能知道善恶。」</a:t>
            </a:r>
          </a:p>
          <a:p>
            <a:pPr algn="just">
              <a:spcBef>
                <a:spcPts val="0"/>
              </a:spcBef>
              <a:buNone/>
            </a:pPr>
            <a:endParaRPr lang="zh-CN" altLang="en-US" sz="54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654529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zh-CN" altLang="en-US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创 </a:t>
            </a:r>
            <a:r>
              <a:rPr lang="en-US" altLang="zh-CN" sz="4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3:6 </a:t>
            </a:r>
            <a:r>
              <a:rPr lang="zh-CN" altLang="en-US" sz="4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於是女人见那棵树的果子好作食物，也悦人的眼目，且是可喜爱的，能使人有智慧，就摘下果子来吃了，又给他丈夫，他丈夫也吃了。 </a:t>
            </a:r>
            <a:endParaRPr lang="zh-CN" altLang="en-US" sz="48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2051449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4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真相当知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852465" y="2787843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有神不依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禁果与后果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852464" y="3787602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反求诸己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320135" y="45811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生命断供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320136" y="55892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死亡必矣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83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4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创</a:t>
            </a:r>
            <a:r>
              <a:rPr lang="en-US" altLang="zh-CN" sz="4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4:6-7</a:t>
            </a:r>
            <a:r>
              <a:rPr lang="zh-CN" altLang="en-US" sz="4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4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耶和华对该隐说：「你为什麽发怒呢？你为什麽变了脸色呢？</a:t>
            </a:r>
            <a:r>
              <a:rPr lang="en-US" altLang="zh-CN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(7)</a:t>
            </a:r>
            <a:r>
              <a:rPr lang="zh-CN" altLang="en-US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4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你若行得好，岂不蒙悦纳？你若行得不好，罪就伏在门前。他必恋慕你，你却要制伏他。」</a:t>
            </a:r>
          </a:p>
          <a:p>
            <a:pPr algn="just">
              <a:spcBef>
                <a:spcPts val="0"/>
              </a:spcBef>
              <a:buNone/>
            </a:pPr>
            <a:endParaRPr lang="zh-CN" altLang="en-US" sz="44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4216320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4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形同云壤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783633" y="443620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自我中心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禁果与后果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783633" y="54308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任意而行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26559" y="248792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信奉真神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26560" y="3496041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顺福人生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141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CF2956C-698C-4A04-9A07-3CDE5FF14045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1484313"/>
            <a:ext cx="11349037" cy="5249862"/>
            <a:chOff x="407988" y="1484313"/>
            <a:chExt cx="11349037" cy="5249862"/>
          </a:xfrm>
        </p:grpSpPr>
        <p:grpSp>
          <p:nvGrpSpPr>
            <p:cNvPr id="29700" name="组合 4">
              <a:extLst>
                <a:ext uri="{FF2B5EF4-FFF2-40B4-BE49-F238E27FC236}">
                  <a16:creationId xmlns:a16="http://schemas.microsoft.com/office/drawing/2014/main" id="{5E616897-6C2C-4DDC-A980-377D279E0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88" y="1484313"/>
              <a:ext cx="11349037" cy="5249862"/>
              <a:chOff x="439703" y="1897148"/>
              <a:chExt cx="11205149" cy="4960851"/>
            </a:xfrm>
          </p:grpSpPr>
          <p:pic>
            <p:nvPicPr>
              <p:cNvPr id="29702" name="图片 6" descr="形状&#10;&#10;描述已自动生成">
                <a:extLst>
                  <a:ext uri="{FF2B5EF4-FFF2-40B4-BE49-F238E27FC236}">
                    <a16:creationId xmlns:a16="http://schemas.microsoft.com/office/drawing/2014/main" id="{7345575F-ED3D-4B1D-8F83-D12139DC56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2" b="14597"/>
              <a:stretch>
                <a:fillRect/>
              </a:stretch>
            </p:blipFill>
            <p:spPr bwMode="auto">
              <a:xfrm rot="-5400000">
                <a:off x="3568668" y="-85103"/>
                <a:ext cx="4940032" cy="892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3" name="图片 7" descr="形状&#10;&#10;描述已自动生成">
                <a:extLst>
                  <a:ext uri="{FF2B5EF4-FFF2-40B4-BE49-F238E27FC236}">
                    <a16:creationId xmlns:a16="http://schemas.microsoft.com/office/drawing/2014/main" id="{6676C62E-78E4-4613-9637-00615B9DD0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78"/>
              <a:stretch>
                <a:fillRect/>
              </a:stretch>
            </p:blipFill>
            <p:spPr bwMode="auto">
              <a:xfrm rot="-5400000">
                <a:off x="-1462764" y="3811229"/>
                <a:ext cx="4940034" cy="113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4" name="图片 8" descr="形状&#10;&#10;描述已自动生成">
                <a:extLst>
                  <a:ext uri="{FF2B5EF4-FFF2-40B4-BE49-F238E27FC236}">
                    <a16:creationId xmlns:a16="http://schemas.microsoft.com/office/drawing/2014/main" id="{83293F84-75D1-4DC1-841A-82C61FCABB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982"/>
              <a:stretch>
                <a:fillRect/>
              </a:stretch>
            </p:blipFill>
            <p:spPr bwMode="auto">
              <a:xfrm rot="-5400000">
                <a:off x="8593284" y="3806431"/>
                <a:ext cx="4960851" cy="1142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1" name="文本框 5">
              <a:extLst>
                <a:ext uri="{FF2B5EF4-FFF2-40B4-BE49-F238E27FC236}">
                  <a16:creationId xmlns:a16="http://schemas.microsoft.com/office/drawing/2014/main" id="{5879CB4E-215A-4953-B860-9565F5272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375" y="2564904"/>
              <a:ext cx="8731250" cy="329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创</a:t>
              </a:r>
              <a:r>
                <a:rPr lang="en-US" altLang="zh-CN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 4:26 </a:t>
              </a:r>
              <a:r>
                <a:rPr lang="zh-CN" altLang="en-US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塞特也生了一个儿子，起名叫以挪士。那时候，人才</a:t>
              </a:r>
              <a:r>
                <a:rPr lang="zh-CN" altLang="en-US" sz="5400" u="sng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求告</a:t>
              </a:r>
              <a:r>
                <a:rPr lang="zh-CN" altLang="en-US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耶和华的名。 </a:t>
              </a:r>
              <a:endPara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4E96BA6-B6E9-4FB5-83FB-4EDCB68917F5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74147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18949</TotalTime>
  <Words>412</Words>
  <Application>Microsoft Office PowerPoint</Application>
  <PresentationFormat>宽屏</PresentationFormat>
  <Paragraphs>68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方正华隶简体</vt:lpstr>
      <vt:lpstr>方正舒体</vt:lpstr>
      <vt:lpstr>等线 Light</vt:lpstr>
      <vt:lpstr>汉真广标</vt:lpstr>
      <vt:lpstr>Script MT Bold</vt:lpstr>
      <vt:lpstr>柳公权柳体</vt:lpstr>
      <vt:lpstr>Calibri</vt:lpstr>
      <vt:lpstr>汉仪秀英体简</vt:lpstr>
      <vt:lpstr>李旭科书法 v1.4</vt:lpstr>
      <vt:lpstr>Arial Narrow</vt:lpstr>
      <vt:lpstr>王羲之书法字体</vt:lpstr>
      <vt:lpstr>Arial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6614</cp:revision>
  <dcterms:created xsi:type="dcterms:W3CDTF">2008-03-06T07:55:35Z</dcterms:created>
  <dcterms:modified xsi:type="dcterms:W3CDTF">2021-05-16T10:00:51Z</dcterms:modified>
</cp:coreProperties>
</file>